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57" r:id="rId4"/>
    <p:sldId id="260" r:id="rId5"/>
    <p:sldId id="259" r:id="rId6"/>
    <p:sldId id="261" r:id="rId7"/>
    <p:sldId id="263" r:id="rId8"/>
    <p:sldId id="266" r:id="rId9"/>
    <p:sldId id="262" r:id="rId10"/>
    <p:sldId id="264" r:id="rId11"/>
    <p:sldId id="265" r:id="rId12"/>
    <p:sldId id="267" r:id="rId13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9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8B459A-88DA-4E81-AEC5-8DF11AC1C323}" type="datetimeFigureOut">
              <a:rPr lang="da-DK" smtClean="0"/>
              <a:t>28-04-2025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9B5A4-661B-4A64-8C3F-836777881C0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02701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9B5A4-661B-4A64-8C3F-836777881C05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92911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212AF5-0212-0EEB-4B39-FB264033EC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EF13A04-F343-54B3-FF10-56C3B3BB26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2304953-62CD-C8A4-D6EF-1CD1344B2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7EFF4-E2BE-4A08-8D53-963AA690AE7E}" type="datetimeFigureOut">
              <a:rPr lang="da-DK" smtClean="0"/>
              <a:t>28-04-2025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B1F29A4-108D-325A-7FAB-AD364A788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16796CD-F6E1-E6C8-E3BD-F7E5D9D14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7486B-7B30-482A-A994-C14AEA9C1A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42263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7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0F9735-484C-0369-40A9-483EEE5D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C39A8654-A2AA-51CC-2034-9B296F86B9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BA11A48-640F-E3B4-77B5-EECF6424C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7EFF4-E2BE-4A08-8D53-963AA690AE7E}" type="datetimeFigureOut">
              <a:rPr lang="da-DK" smtClean="0"/>
              <a:t>28-04-2025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7F5E1A8-C968-63D6-2C9F-63CEE886E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4D6C8A5-2A55-BBF9-D0CD-38613D89C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7486B-7B30-482A-A994-C14AEA9C1A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48222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7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0F0062C2-45B8-E439-B9C7-D6AECC7CD5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7AC583C-A091-C128-D2DE-CE1A4A350C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00F80C4-D857-AC3E-18E7-1F348905C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7EFF4-E2BE-4A08-8D53-963AA690AE7E}" type="datetimeFigureOut">
              <a:rPr lang="da-DK" smtClean="0"/>
              <a:t>28-04-2025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F24A89A-C353-8C7F-0F43-D6EF64EE5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997EE53-1657-C8D6-4AF8-6F71B01D8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7486B-7B30-482A-A994-C14AEA9C1A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6994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7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1B641E-CDC1-F03A-EC1D-CA024E9D3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7097F82-D76A-F661-A766-427F283D30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AF4F0AA-AE1A-4A2B-3D85-74D9F204D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7EFF4-E2BE-4A08-8D53-963AA690AE7E}" type="datetimeFigureOut">
              <a:rPr lang="da-DK" smtClean="0"/>
              <a:t>28-04-2025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47C8D7A-333A-EA2F-C83E-285C46511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3905778-358B-BB0F-DA8E-3F4B19BB3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7486B-7B30-482A-A994-C14AEA9C1A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36001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7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DAFF7A-34BD-CF11-5E1B-456B7E0C7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CB764A1-ADF3-95C3-44B6-8D08195013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416BDB6-C886-588B-C6B1-95573688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7EFF4-E2BE-4A08-8D53-963AA690AE7E}" type="datetimeFigureOut">
              <a:rPr lang="da-DK" smtClean="0"/>
              <a:t>28-04-2025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0BA1A13-BCB6-1AB5-8175-6F3BD3338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6858E8F-FE43-729C-BAC1-525EA2609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7486B-7B30-482A-A994-C14AEA9C1A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61561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7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5FE2F6-EA4A-B242-E426-24F558A92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0BD211F-5EDC-FA4D-4BFF-C0D3187E31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E9977D6-2D0D-EA06-52A7-0514B2A7EB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ABC68515-D2D9-43B9-1DA6-EC1B89311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7EFF4-E2BE-4A08-8D53-963AA690AE7E}" type="datetimeFigureOut">
              <a:rPr lang="da-DK" smtClean="0"/>
              <a:t>28-04-2025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DF64017-3CF2-D21B-6D9C-B646877C9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CA04D2F-9CDC-A0E1-DFFD-88BF63D0F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7486B-7B30-482A-A994-C14AEA9C1A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36509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7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9AC39B-63E4-8E64-6473-5085827A2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F49E15B-CD89-507A-EFB1-38BCC7034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27C3BAD-802A-BFD7-A26B-C97EDA43BE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9323B84-014E-2CA8-AF59-F02C851558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A3FF6C97-0B15-B4EE-A645-ED6CAF98F0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E061837F-FB1A-27B5-7749-82AB7C52A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7EFF4-E2BE-4A08-8D53-963AA690AE7E}" type="datetimeFigureOut">
              <a:rPr lang="da-DK" smtClean="0"/>
              <a:t>28-04-2025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3B42F82E-CF0C-FBA8-F57B-7AD4C1384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8F153CFD-D804-5C62-D092-A6CBA4EF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7486B-7B30-482A-A994-C14AEA9C1A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51214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7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EC881E-4D28-15D5-8B9B-6F06E258A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B24956F-53A7-2FA9-DECF-476F1A207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7EFF4-E2BE-4A08-8D53-963AA690AE7E}" type="datetimeFigureOut">
              <a:rPr lang="da-DK" smtClean="0"/>
              <a:t>28-04-2025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6E36ACCC-D9A0-4073-A4E3-8D7128D51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6DCE1511-FFAC-FAAD-0FC1-1910B7D43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7486B-7B30-482A-A994-C14AEA9C1A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0785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7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953ED613-5D3F-1E9D-35CC-F77FB6F6D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7EFF4-E2BE-4A08-8D53-963AA690AE7E}" type="datetimeFigureOut">
              <a:rPr lang="da-DK" smtClean="0"/>
              <a:t>28-04-2025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E784623-D94D-DCAC-A3EC-8CE97C3A1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518D4A8-5F1C-FFF4-C6E3-405EC1A8C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7486B-7B30-482A-A994-C14AEA9C1A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70706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7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6B8320-70D2-EBDA-8F8D-AEE1C0A01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0481AF0-E9B6-2961-9EA0-51756089B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DC0084-3527-06CE-77DE-D54602A3D6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BF220682-967B-2107-95B1-C0A6FACED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7EFF4-E2BE-4A08-8D53-963AA690AE7E}" type="datetimeFigureOut">
              <a:rPr lang="da-DK" smtClean="0"/>
              <a:t>28-04-2025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2B8CF900-8623-BE43-6052-DF1950805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CEE1100-3FBD-930B-1A9D-3F67B9798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7486B-7B30-482A-A994-C14AEA9C1A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92672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7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FFE431-8912-BB77-06B9-6E8988188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E0D28DBD-00FE-148F-04BD-307B4658B9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C6CE058-70CC-6A09-8A02-97758DFD46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CEA04709-BF6B-918F-E485-298ADC914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7EFF4-E2BE-4A08-8D53-963AA690AE7E}" type="datetimeFigureOut">
              <a:rPr lang="da-DK" smtClean="0"/>
              <a:t>28-04-2025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E9A99EE-04DE-0755-3410-3E6E47C7D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E613B9A-6C9D-89C2-98E3-C2E8D9EF0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7486B-7B30-482A-A994-C14AEA9C1A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41837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7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A9F8FF04-A01D-5635-93FE-5393D42D7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2CB041C-28A0-1716-25AA-641A123A1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8757E68-5050-1F01-B6E3-CD9EDF8143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97EFF4-E2BE-4A08-8D53-963AA690AE7E}" type="datetimeFigureOut">
              <a:rPr lang="da-DK" smtClean="0"/>
              <a:t>28-04-2025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59B55D9-E10E-E68E-B344-E27598EA03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9D0B911-FE44-5062-85B3-C8CE342691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D7486B-7B30-482A-A994-C14AEA9C1A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95766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7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957375-B75B-E421-9DCC-F87A398779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31629"/>
            <a:ext cx="9144000" cy="1655763"/>
          </a:xfrm>
          <a:noFill/>
        </p:spPr>
        <p:txBody>
          <a:bodyPr anchor="ctr" anchorCtr="0"/>
          <a:lstStyle/>
          <a:p>
            <a:r>
              <a:rPr lang="da-DK" b="1" dirty="0">
                <a:effectLst>
                  <a:innerShdw blurRad="63500" dist="50800" dir="13500000">
                    <a:schemeClr val="tx1">
                      <a:alpha val="50000"/>
                    </a:schemeClr>
                  </a:innerShdw>
                </a:effectLst>
              </a:rPr>
              <a:t>20 års jubilæum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1D4BAE8-2CCD-108C-0A5F-C3BA972E9E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00284"/>
            <a:ext cx="9144000" cy="1757516"/>
          </a:xfrm>
        </p:spPr>
        <p:txBody>
          <a:bodyPr>
            <a:normAutofit/>
          </a:bodyPr>
          <a:lstStyle/>
          <a:p>
            <a:r>
              <a:rPr lang="da-DK" sz="3200" b="1" dirty="0"/>
              <a:t>Opførelsen af ”ny havn”</a:t>
            </a:r>
          </a:p>
        </p:txBody>
      </p:sp>
    </p:spTree>
    <p:extLst>
      <p:ext uri="{BB962C8B-B14F-4D97-AF65-F5344CB8AC3E}">
        <p14:creationId xmlns:p14="http://schemas.microsoft.com/office/powerpoint/2010/main" val="2862070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5000">
        <p15:prstTrans prst="curtains"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170243-61B7-2068-8815-CBA92A232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9C1E13-2FB1-886B-6A5C-81CF98BA2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Indvielse af havnen</a:t>
            </a:r>
          </a:p>
        </p:txBody>
      </p:sp>
      <p:pic>
        <p:nvPicPr>
          <p:cNvPr id="12" name="Pladsholder til indhold 11">
            <a:extLst>
              <a:ext uri="{FF2B5EF4-FFF2-40B4-BE49-F238E27FC236}">
                <a16:creationId xmlns:a16="http://schemas.microsoft.com/office/drawing/2014/main" id="{E5CCB598-EE51-BE08-9FD9-79A8A2E020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4371" y="1665944"/>
            <a:ext cx="4187415" cy="4525301"/>
          </a:xfrm>
        </p:spPr>
      </p:pic>
      <p:pic>
        <p:nvPicPr>
          <p:cNvPr id="10" name="Pladsholder til indhold 9">
            <a:extLst>
              <a:ext uri="{FF2B5EF4-FFF2-40B4-BE49-F238E27FC236}">
                <a16:creationId xmlns:a16="http://schemas.microsoft.com/office/drawing/2014/main" id="{E9CA509E-CDDB-C276-D4FB-AC1CD9F7CF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9185" y="1600590"/>
            <a:ext cx="3746034" cy="4547474"/>
          </a:xfr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1A403D73-5127-ED27-3F59-9DDF8F616FB2}"/>
              </a:ext>
            </a:extLst>
          </p:cNvPr>
          <p:cNvSpPr txBox="1"/>
          <p:nvPr/>
        </p:nvSpPr>
        <p:spPr>
          <a:xfrm>
            <a:off x="4222982" y="6191245"/>
            <a:ext cx="3746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Poul Erik Petersen holder tale</a:t>
            </a:r>
          </a:p>
        </p:txBody>
      </p:sp>
    </p:spTree>
    <p:extLst>
      <p:ext uri="{BB962C8B-B14F-4D97-AF65-F5344CB8AC3E}">
        <p14:creationId xmlns:p14="http://schemas.microsoft.com/office/powerpoint/2010/main" val="3918346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Click="0" advTm="30000">
        <p15:prstTrans prst="curtains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08342E-BDF9-B93C-4EB4-E61993989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0AF7CC-835A-BFC8-0931-D61AC28C7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Indvielse af havnen</a:t>
            </a:r>
          </a:p>
        </p:txBody>
      </p:sp>
      <p:pic>
        <p:nvPicPr>
          <p:cNvPr id="12" name="Pladsholder til indhold 11">
            <a:extLst>
              <a:ext uri="{FF2B5EF4-FFF2-40B4-BE49-F238E27FC236}">
                <a16:creationId xmlns:a16="http://schemas.microsoft.com/office/drawing/2014/main" id="{AF93C469-6F5B-F792-7514-FD0737E289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2086" y="1716480"/>
            <a:ext cx="4059078" cy="4484899"/>
          </a:xfrm>
        </p:spPr>
      </p:pic>
      <p:pic>
        <p:nvPicPr>
          <p:cNvPr id="10" name="Pladsholder til indhold 9">
            <a:extLst>
              <a:ext uri="{FF2B5EF4-FFF2-40B4-BE49-F238E27FC236}">
                <a16:creationId xmlns:a16="http://schemas.microsoft.com/office/drawing/2014/main" id="{6D0A4162-A957-FE5F-C9B4-AB90325FB9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0837" y="1690689"/>
            <a:ext cx="3873834" cy="4484899"/>
          </a:xfr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6C5FFFD5-5E66-216D-D0A3-93ECCD9724AE}"/>
              </a:ext>
            </a:extLst>
          </p:cNvPr>
          <p:cNvSpPr txBox="1"/>
          <p:nvPr/>
        </p:nvSpPr>
        <p:spPr>
          <a:xfrm>
            <a:off x="1420837" y="6263533"/>
            <a:ext cx="3873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Bøjerne ankommer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D3E2757E-DC57-C92D-5F0C-E661856479D6}"/>
              </a:ext>
            </a:extLst>
          </p:cNvPr>
          <p:cNvSpPr txBox="1"/>
          <p:nvPr/>
        </p:nvSpPr>
        <p:spPr>
          <a:xfrm>
            <a:off x="6400800" y="6335828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Borgmester Elvin Hansen åbner den nye havn</a:t>
            </a:r>
          </a:p>
        </p:txBody>
      </p:sp>
    </p:spTree>
    <p:extLst>
      <p:ext uri="{BB962C8B-B14F-4D97-AF65-F5344CB8AC3E}">
        <p14:creationId xmlns:p14="http://schemas.microsoft.com/office/powerpoint/2010/main" val="3855634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Click="0" advTm="30000">
        <p15:prstTrans prst="curtains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EE15FA-6C38-DD4A-B1B5-91641A29D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0DA327-EF40-03B5-3B7A-5CD5A05F8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Den nye havn færdigbygget</a:t>
            </a:r>
          </a:p>
        </p:txBody>
      </p:sp>
      <p:pic>
        <p:nvPicPr>
          <p:cNvPr id="10" name="Pladsholder til indhold 9">
            <a:extLst>
              <a:ext uri="{FF2B5EF4-FFF2-40B4-BE49-F238E27FC236}">
                <a16:creationId xmlns:a16="http://schemas.microsoft.com/office/drawing/2014/main" id="{D8028070-226F-9BF4-3511-BEA6B657B5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831331" y="1690688"/>
            <a:ext cx="6529338" cy="4351338"/>
          </a:xfrm>
        </p:spPr>
      </p:pic>
    </p:spTree>
    <p:extLst>
      <p:ext uri="{BB962C8B-B14F-4D97-AF65-F5344CB8AC3E}">
        <p14:creationId xmlns:p14="http://schemas.microsoft.com/office/powerpoint/2010/main" val="2575372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Click="0" advTm="25000">
        <p15:prstTrans prst="wind"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E06591-DCCD-9573-3DD9-E7D0520F7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0163B3-8223-7803-F950-4A53A1C36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0719"/>
            <a:ext cx="10515600" cy="1325563"/>
          </a:xfrm>
        </p:spPr>
        <p:txBody>
          <a:bodyPr/>
          <a:lstStyle/>
          <a:p>
            <a:pPr algn="ctr"/>
            <a:r>
              <a:rPr lang="da-DK" dirty="0"/>
              <a:t>Havnen før ombygning</a:t>
            </a:r>
          </a:p>
        </p:txBody>
      </p:sp>
      <p:pic>
        <p:nvPicPr>
          <p:cNvPr id="12" name="Pladsholder til indhold 11">
            <a:extLst>
              <a:ext uri="{FF2B5EF4-FFF2-40B4-BE49-F238E27FC236}">
                <a16:creationId xmlns:a16="http://schemas.microsoft.com/office/drawing/2014/main" id="{E7446663-AED9-7927-7BC7-4673F08DC9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2252" y="1451538"/>
            <a:ext cx="4328809" cy="4678105"/>
          </a:xfrm>
        </p:spPr>
      </p:pic>
      <p:pic>
        <p:nvPicPr>
          <p:cNvPr id="10" name="Pladsholder til indhold 9" descr="Et billede, der indeholder tekst, plakat, grafisk design, skærmbillede&#10;&#10;Indhold genereret af kunstig intelligens kan være forkert.">
            <a:extLst>
              <a:ext uri="{FF2B5EF4-FFF2-40B4-BE49-F238E27FC236}">
                <a16:creationId xmlns:a16="http://schemas.microsoft.com/office/drawing/2014/main" id="{957FF412-97CD-848C-EDDB-C31F868CBE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8879" y="952274"/>
            <a:ext cx="4667250" cy="5665779"/>
          </a:xfr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A370A7A8-8976-0D81-EEC0-425576FF7280}"/>
              </a:ext>
            </a:extLst>
          </p:cNvPr>
          <p:cNvSpPr txBox="1"/>
          <p:nvPr/>
        </p:nvSpPr>
        <p:spPr>
          <a:xfrm>
            <a:off x="5416062" y="6207949"/>
            <a:ext cx="4225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Klar til den nye havn</a:t>
            </a:r>
          </a:p>
        </p:txBody>
      </p:sp>
    </p:spTree>
    <p:extLst>
      <p:ext uri="{BB962C8B-B14F-4D97-AF65-F5344CB8AC3E}">
        <p14:creationId xmlns:p14="http://schemas.microsoft.com/office/powerpoint/2010/main" val="2949972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Click="0" advTm="30000">
        <p15:prstTrans prst="curtains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072B90-94D1-5444-76C5-40327E96D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Opførelse af ny havn i gang</a:t>
            </a:r>
          </a:p>
        </p:txBody>
      </p:sp>
      <p:pic>
        <p:nvPicPr>
          <p:cNvPr id="12" name="Pladsholder til indhold 11">
            <a:extLst>
              <a:ext uri="{FF2B5EF4-FFF2-40B4-BE49-F238E27FC236}">
                <a16:creationId xmlns:a16="http://schemas.microsoft.com/office/drawing/2014/main" id="{22EEB47D-4093-6C77-D76C-3098E90B5D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9362" y="1856821"/>
            <a:ext cx="4289898" cy="4262625"/>
          </a:xfrm>
        </p:spPr>
      </p:pic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975C25B5-EB30-156A-412F-BFFB1DC13D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" y="2261934"/>
            <a:ext cx="5181600" cy="3452398"/>
          </a:xfrm>
        </p:spPr>
      </p:pic>
    </p:spTree>
    <p:extLst>
      <p:ext uri="{BB962C8B-B14F-4D97-AF65-F5344CB8AC3E}">
        <p14:creationId xmlns:p14="http://schemas.microsoft.com/office/powerpoint/2010/main" val="3345901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Click="0" advTm="30000">
        <p15:prstTrans prst="curtains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65694C-D1A7-E4D1-6929-6A57715A4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D043C9-44A3-9813-707C-3531DDA86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Opførelse af ny havn i gang</a:t>
            </a:r>
          </a:p>
        </p:txBody>
      </p:sp>
      <p:pic>
        <p:nvPicPr>
          <p:cNvPr id="12" name="Pladsholder til indhold 11">
            <a:extLst>
              <a:ext uri="{FF2B5EF4-FFF2-40B4-BE49-F238E27FC236}">
                <a16:creationId xmlns:a16="http://schemas.microsoft.com/office/drawing/2014/main" id="{03D4797D-21D1-D200-8A0F-8AD98B0BCA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2085" y="1814770"/>
            <a:ext cx="4328809" cy="4389083"/>
          </a:xfrm>
        </p:spPr>
      </p:pic>
      <p:pic>
        <p:nvPicPr>
          <p:cNvPr id="10" name="Pladsholder til indhold 9">
            <a:extLst>
              <a:ext uri="{FF2B5EF4-FFF2-40B4-BE49-F238E27FC236}">
                <a16:creationId xmlns:a16="http://schemas.microsoft.com/office/drawing/2014/main" id="{D94CF87A-C990-90DD-93E7-CF90CC7C78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106" y="1778579"/>
            <a:ext cx="3913268" cy="4425274"/>
          </a:xfr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5641B284-C7C6-1BA6-2F2B-1B469DEB4660}"/>
              </a:ext>
            </a:extLst>
          </p:cNvPr>
          <p:cNvSpPr txBox="1"/>
          <p:nvPr/>
        </p:nvSpPr>
        <p:spPr>
          <a:xfrm>
            <a:off x="4642624" y="6327935"/>
            <a:ext cx="4138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Materialer til ydermolen</a:t>
            </a:r>
          </a:p>
        </p:txBody>
      </p:sp>
    </p:spTree>
    <p:extLst>
      <p:ext uri="{BB962C8B-B14F-4D97-AF65-F5344CB8AC3E}">
        <p14:creationId xmlns:p14="http://schemas.microsoft.com/office/powerpoint/2010/main" val="1512392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Click="0" advTm="30000">
        <p15:prstTrans prst="curtains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73A47A-39DB-BB46-D421-521BBEB45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09DE3E-26A0-253F-F4B1-F8DE077D0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Opførelse af ny havn i gang</a:t>
            </a:r>
          </a:p>
        </p:txBody>
      </p:sp>
      <p:pic>
        <p:nvPicPr>
          <p:cNvPr id="12" name="Pladsholder til indhold 11">
            <a:extLst>
              <a:ext uri="{FF2B5EF4-FFF2-40B4-BE49-F238E27FC236}">
                <a16:creationId xmlns:a16="http://schemas.microsoft.com/office/drawing/2014/main" id="{B32299A4-544D-7F83-849C-8AA9966B7B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2260" y="1479672"/>
            <a:ext cx="4227619" cy="4568750"/>
          </a:xfrm>
        </p:spPr>
      </p:pic>
      <p:pic>
        <p:nvPicPr>
          <p:cNvPr id="10" name="Pladsholder til indhold 9">
            <a:extLst>
              <a:ext uri="{FF2B5EF4-FFF2-40B4-BE49-F238E27FC236}">
                <a16:creationId xmlns:a16="http://schemas.microsoft.com/office/drawing/2014/main" id="{15B40616-9588-AA15-D5B8-59B76BB12F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083" y="1479672"/>
            <a:ext cx="4408031" cy="4659531"/>
          </a:xfrm>
        </p:spPr>
      </p:pic>
    </p:spTree>
    <p:extLst>
      <p:ext uri="{BB962C8B-B14F-4D97-AF65-F5344CB8AC3E}">
        <p14:creationId xmlns:p14="http://schemas.microsoft.com/office/powerpoint/2010/main" val="1381019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Click="0" advTm="30000">
        <p15:prstTrans prst="curtains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A6DD7B-F4A4-A12B-7D18-7A76A7104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3D5300-3333-3650-944E-4B93E3FE6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Opførelse af ny havn i gang</a:t>
            </a:r>
          </a:p>
        </p:txBody>
      </p:sp>
      <p:pic>
        <p:nvPicPr>
          <p:cNvPr id="12" name="Pladsholder til indhold 11">
            <a:extLst>
              <a:ext uri="{FF2B5EF4-FFF2-40B4-BE49-F238E27FC236}">
                <a16:creationId xmlns:a16="http://schemas.microsoft.com/office/drawing/2014/main" id="{BFECFFE8-B522-76C6-1A3F-5BA3502CFA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5206" y="1533379"/>
            <a:ext cx="4403188" cy="4758486"/>
          </a:xfrm>
        </p:spPr>
      </p:pic>
      <p:pic>
        <p:nvPicPr>
          <p:cNvPr id="10" name="Pladsholder til indhold 9">
            <a:extLst>
              <a:ext uri="{FF2B5EF4-FFF2-40B4-BE49-F238E27FC236}">
                <a16:creationId xmlns:a16="http://schemas.microsoft.com/office/drawing/2014/main" id="{5E8FE7DB-4DAC-BFE3-13E8-451802CF01C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1010" y="1554246"/>
            <a:ext cx="3840480" cy="4662127"/>
          </a:xfrm>
        </p:spPr>
      </p:pic>
    </p:spTree>
    <p:extLst>
      <p:ext uri="{BB962C8B-B14F-4D97-AF65-F5344CB8AC3E}">
        <p14:creationId xmlns:p14="http://schemas.microsoft.com/office/powerpoint/2010/main" val="3081301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Click="0" advTm="12000">
        <p15:prstTrans prst="curtains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F0F879-BBBA-C77E-91CB-F1644127F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0ED59F-9CB3-84CB-709B-BE1C16C3E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”De glade gartner er i gang”</a:t>
            </a:r>
          </a:p>
        </p:txBody>
      </p:sp>
      <p:pic>
        <p:nvPicPr>
          <p:cNvPr id="12" name="Pladsholder til indhold 11">
            <a:extLst>
              <a:ext uri="{FF2B5EF4-FFF2-40B4-BE49-F238E27FC236}">
                <a16:creationId xmlns:a16="http://schemas.microsoft.com/office/drawing/2014/main" id="{C9063D06-5811-92BD-BC5F-12A4148988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7071" y="1520032"/>
            <a:ext cx="4399617" cy="4754627"/>
          </a:xfrm>
        </p:spPr>
      </p:pic>
      <p:pic>
        <p:nvPicPr>
          <p:cNvPr id="10" name="Pladsholder til indhold 9">
            <a:extLst>
              <a:ext uri="{FF2B5EF4-FFF2-40B4-BE49-F238E27FC236}">
                <a16:creationId xmlns:a16="http://schemas.microsoft.com/office/drawing/2014/main" id="{1B444941-4771-C3B1-E66B-B62CE4F91E3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1520032"/>
            <a:ext cx="3916680" cy="4754629"/>
          </a:xfrm>
        </p:spPr>
      </p:pic>
    </p:spTree>
    <p:extLst>
      <p:ext uri="{BB962C8B-B14F-4D97-AF65-F5344CB8AC3E}">
        <p14:creationId xmlns:p14="http://schemas.microsoft.com/office/powerpoint/2010/main" val="3780342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Click="0" advTm="30000">
        <p15:prstTrans prst="curtains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7D8A6D-55EC-463C-D9AC-81132F799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E5FB75-A7BC-5CB4-A59E-FF5A89AD5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Opførelse af ny havn i gang</a:t>
            </a:r>
          </a:p>
        </p:txBody>
      </p:sp>
      <p:pic>
        <p:nvPicPr>
          <p:cNvPr id="12" name="Pladsholder til indhold 11">
            <a:extLst>
              <a:ext uri="{FF2B5EF4-FFF2-40B4-BE49-F238E27FC236}">
                <a16:creationId xmlns:a16="http://schemas.microsoft.com/office/drawing/2014/main" id="{9D666423-F61B-CA1D-E5E6-61CA49005A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1303" y="1690688"/>
            <a:ext cx="4206889" cy="4546347"/>
          </a:xfrm>
        </p:spPr>
      </p:pic>
      <p:pic>
        <p:nvPicPr>
          <p:cNvPr id="10" name="Pladsholder til indhold 9">
            <a:extLst>
              <a:ext uri="{FF2B5EF4-FFF2-40B4-BE49-F238E27FC236}">
                <a16:creationId xmlns:a16="http://schemas.microsoft.com/office/drawing/2014/main" id="{E279FCB5-1CC6-C35F-E363-A5C357B45E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1690688"/>
            <a:ext cx="3635471" cy="4413257"/>
          </a:xfr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34658E77-C176-FA3A-CF4C-38B4F4E50438}"/>
              </a:ext>
            </a:extLst>
          </p:cNvPr>
          <p:cNvSpPr txBox="1"/>
          <p:nvPr/>
        </p:nvSpPr>
        <p:spPr>
          <a:xfrm>
            <a:off x="4304714" y="6237035"/>
            <a:ext cx="3804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Næsten klar til indvielsen</a:t>
            </a:r>
          </a:p>
        </p:txBody>
      </p:sp>
    </p:spTree>
    <p:extLst>
      <p:ext uri="{BB962C8B-B14F-4D97-AF65-F5344CB8AC3E}">
        <p14:creationId xmlns:p14="http://schemas.microsoft.com/office/powerpoint/2010/main" val="3292575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Click="0" advTm="30000">
        <p15:prstTrans prst="curtains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D67252-9C3D-DC42-AABE-5C6ABB645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B15802-8B0C-3CF8-0FB9-3CEC2424E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Indvielsen af havnen</a:t>
            </a:r>
          </a:p>
        </p:txBody>
      </p:sp>
      <p:pic>
        <p:nvPicPr>
          <p:cNvPr id="12" name="Pladsholder til indhold 11">
            <a:extLst>
              <a:ext uri="{FF2B5EF4-FFF2-40B4-BE49-F238E27FC236}">
                <a16:creationId xmlns:a16="http://schemas.microsoft.com/office/drawing/2014/main" id="{4A91573C-ABE9-D27A-84D1-83E902E174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2086" y="1814770"/>
            <a:ext cx="4134106" cy="4467691"/>
          </a:xfrm>
        </p:spPr>
      </p:pic>
      <p:pic>
        <p:nvPicPr>
          <p:cNvPr id="10" name="Pladsholder til indhold 9">
            <a:extLst>
              <a:ext uri="{FF2B5EF4-FFF2-40B4-BE49-F238E27FC236}">
                <a16:creationId xmlns:a16="http://schemas.microsoft.com/office/drawing/2014/main" id="{22C4A8D0-2D42-390F-DCA6-E437081D48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667" y="1818993"/>
            <a:ext cx="4026620" cy="4457355"/>
          </a:xfr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B6D94A0C-2307-D9E9-F7E6-4847EE56403C}"/>
              </a:ext>
            </a:extLst>
          </p:cNvPr>
          <p:cNvSpPr txBox="1"/>
          <p:nvPr/>
        </p:nvSpPr>
        <p:spPr>
          <a:xfrm>
            <a:off x="812667" y="6404653"/>
            <a:ext cx="4026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Odder Garden spiller til indvielsen  </a:t>
            </a:r>
          </a:p>
        </p:txBody>
      </p:sp>
    </p:spTree>
    <p:extLst>
      <p:ext uri="{BB962C8B-B14F-4D97-AF65-F5344CB8AC3E}">
        <p14:creationId xmlns:p14="http://schemas.microsoft.com/office/powerpoint/2010/main" val="3294865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Click="0" advTm="30000">
        <p15:prstTrans prst="curtains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6264</TotalTime>
  <Words>95</Words>
  <Application>Microsoft Office PowerPoint</Application>
  <PresentationFormat>Widescreen</PresentationFormat>
  <Paragraphs>21</Paragraphs>
  <Slides>12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Office-tema</vt:lpstr>
      <vt:lpstr>20 års jubilæum</vt:lpstr>
      <vt:lpstr>Havnen før ombygning</vt:lpstr>
      <vt:lpstr>Opførelse af ny havn i gang</vt:lpstr>
      <vt:lpstr>Opførelse af ny havn i gang</vt:lpstr>
      <vt:lpstr>Opførelse af ny havn i gang</vt:lpstr>
      <vt:lpstr>Opførelse af ny havn i gang</vt:lpstr>
      <vt:lpstr>”De glade gartner er i gang”</vt:lpstr>
      <vt:lpstr>Opførelse af ny havn i gang</vt:lpstr>
      <vt:lpstr>Indvielsen af havnen</vt:lpstr>
      <vt:lpstr>Indvielse af havnen</vt:lpstr>
      <vt:lpstr>Indvielse af havnen</vt:lpstr>
      <vt:lpstr>Den nye havn færdigbygget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Hou Lystbådehavn</dc:creator>
  <cp:lastModifiedBy>Hou Lystbådehavn</cp:lastModifiedBy>
  <cp:revision>33</cp:revision>
  <dcterms:created xsi:type="dcterms:W3CDTF">2025-04-10T07:10:45Z</dcterms:created>
  <dcterms:modified xsi:type="dcterms:W3CDTF">2025-04-28T07:46:25Z</dcterms:modified>
</cp:coreProperties>
</file>