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54A-CD7A-4386-BDE5-166B09A26A55}" type="datetimeFigureOut">
              <a:rPr lang="da-DK" smtClean="0"/>
              <a:t>31-08-2021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E86F-0A22-47DA-A014-30A3275C80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5624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54A-CD7A-4386-BDE5-166B09A26A55}" type="datetimeFigureOut">
              <a:rPr lang="da-DK" smtClean="0"/>
              <a:t>31-08-2021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E86F-0A22-47DA-A014-30A3275C80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6842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54A-CD7A-4386-BDE5-166B09A26A55}" type="datetimeFigureOut">
              <a:rPr lang="da-DK" smtClean="0"/>
              <a:t>31-08-2021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E86F-0A22-47DA-A014-30A3275C80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999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54A-CD7A-4386-BDE5-166B09A26A55}" type="datetimeFigureOut">
              <a:rPr lang="da-DK" smtClean="0"/>
              <a:t>31-08-2021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E86F-0A22-47DA-A014-30A3275C80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412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54A-CD7A-4386-BDE5-166B09A26A55}" type="datetimeFigureOut">
              <a:rPr lang="da-DK" smtClean="0"/>
              <a:t>31-08-2021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E86F-0A22-47DA-A014-30A3275C80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1768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54A-CD7A-4386-BDE5-166B09A26A55}" type="datetimeFigureOut">
              <a:rPr lang="da-DK" smtClean="0"/>
              <a:t>31-08-2021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E86F-0A22-47DA-A014-30A3275C80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4932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54A-CD7A-4386-BDE5-166B09A26A55}" type="datetimeFigureOut">
              <a:rPr lang="da-DK" smtClean="0"/>
              <a:t>31-08-2021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E86F-0A22-47DA-A014-30A3275C80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654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54A-CD7A-4386-BDE5-166B09A26A55}" type="datetimeFigureOut">
              <a:rPr lang="da-DK" smtClean="0"/>
              <a:t>31-08-2021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E86F-0A22-47DA-A014-30A3275C80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9076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54A-CD7A-4386-BDE5-166B09A26A55}" type="datetimeFigureOut">
              <a:rPr lang="da-DK" smtClean="0"/>
              <a:t>31-08-2021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E86F-0A22-47DA-A014-30A3275C80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4911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54A-CD7A-4386-BDE5-166B09A26A55}" type="datetimeFigureOut">
              <a:rPr lang="da-DK" smtClean="0"/>
              <a:t>31-08-2021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E86F-0A22-47DA-A014-30A3275C80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183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54A-CD7A-4386-BDE5-166B09A26A55}" type="datetimeFigureOut">
              <a:rPr lang="da-DK" smtClean="0"/>
              <a:t>31-08-2021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2E86F-0A22-47DA-A014-30A3275C80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296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1154A-CD7A-4386-BDE5-166B09A26A55}" type="datetimeFigureOut">
              <a:rPr lang="da-DK" smtClean="0"/>
              <a:t>31-08-2021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2E86F-0A22-47DA-A014-30A3275C80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230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76" y="0"/>
            <a:ext cx="10378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64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27" y="65903"/>
            <a:ext cx="10471538" cy="6680886"/>
          </a:xfrm>
          <a:prstGeom prst="rect">
            <a:avLst/>
          </a:prstGeom>
        </p:spPr>
      </p:pic>
      <p:cxnSp>
        <p:nvCxnSpPr>
          <p:cNvPr id="6" name="Lige forbindelse 5"/>
          <p:cNvCxnSpPr/>
          <p:nvPr/>
        </p:nvCxnSpPr>
        <p:spPr>
          <a:xfrm>
            <a:off x="8361405" y="2504303"/>
            <a:ext cx="8238" cy="9638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11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84876" y="-1327532"/>
            <a:ext cx="6722076" cy="949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63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Soren</dc:creator>
  <cp:lastModifiedBy>Soren</cp:lastModifiedBy>
  <cp:revision>3</cp:revision>
  <dcterms:created xsi:type="dcterms:W3CDTF">2021-08-31T11:44:19Z</dcterms:created>
  <dcterms:modified xsi:type="dcterms:W3CDTF">2021-08-31T11:49:02Z</dcterms:modified>
</cp:coreProperties>
</file>